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62" r:id="rId4"/>
    <p:sldId id="264" r:id="rId5"/>
    <p:sldId id="265" r:id="rId6"/>
    <p:sldId id="266" r:id="rId7"/>
    <p:sldId id="267" r:id="rId8"/>
    <p:sldId id="263" r:id="rId9"/>
    <p:sldId id="260" r:id="rId10"/>
    <p:sldId id="268" r:id="rId11"/>
    <p:sldId id="269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E2"/>
    <a:srgbClr val="F15253"/>
    <a:srgbClr val="FBF6F8"/>
    <a:srgbClr val="97CBDB"/>
    <a:srgbClr val="F5B7B7"/>
    <a:srgbClr val="F1F0E7"/>
    <a:srgbClr val="F6A7A8"/>
    <a:srgbClr val="E7E5D5"/>
    <a:srgbClr val="E7E7E1"/>
    <a:srgbClr val="E8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5A69F-5316-4C75-91E4-9B0F4F018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603436-AFF1-58DC-79E5-27FE3126E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BC7E3E-3548-B1D1-D2B7-CB19AC68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EEE8AB-4432-D0B5-54F9-FAC65272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FCEDEB-ED45-1027-5B2A-CECBB259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42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CDD16-E2B3-B54D-82F3-0B71421D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F7C212-2B65-E115-F9D2-ED6F64E0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BB154F-44DC-58B1-3A2B-C6D88CDB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6557F9-71B6-7D81-CF14-AB266CE0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32331C-08C3-2BF7-E9D1-6349E5FD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1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81C2D95-FC1C-996A-07E5-EDD338852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CD104E-19CB-78B8-FFB7-70D26BF9F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031D96-3B6C-A240-4EC3-CD50C126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01BD84-F667-705E-ECE6-2DD35DA8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9C5C3C-2B98-68A1-9994-AFE4BEED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92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285D12-A7D0-3CAA-CA31-41386997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F8426B-42EB-0C3B-98C4-20C4CE14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59E7B7-70C4-717B-3E1B-0851A655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D39161-9CAE-1BA7-CCD1-78248A90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40253B-388B-62B9-EF13-26DE8910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19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F6DF4-4EB3-7736-60A2-FCC3FB39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B305AB-2229-0CBC-2011-2A52E558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345A80-2E22-CC7B-47DE-CF3C30DD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35FAF0-18FF-60FE-300E-10DF2F80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CADBE9-6345-4F1B-A499-492722AF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1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238DE-FFF0-EB2A-DFDA-FB53B779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7EDC0D-2A85-7155-2FB3-02A8F58F3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52DDCF-5C6E-947B-B6FB-E195F6265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0364AD-8169-0979-59BD-FC336002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316A66-8F9B-3E9E-797F-7D1C3A57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36574C-CEE2-171A-7A82-FC6D497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12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14720E-AA0E-0649-5049-ADE6DCB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C23577-88B0-3096-7DF8-E1C8259C4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F098D9-4871-9171-EA22-74566C68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12E85C1-CFE1-B7E4-D4A4-AF259F89E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91EBE74-F89E-0C99-4B3D-BD5FA7443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46DC41-B287-D764-2222-47A792FE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0D5E0D-D543-91BC-A1B1-E94CA809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96C03A-DDB1-641E-B018-A6C0D67F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25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21337-9D74-0A92-96E1-6766E539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07CC70C-DFA4-8B3B-0323-40268258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360814-B5C3-6EAC-A44A-D633C36F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E726E0-9CC9-9708-FDC0-CE6F8116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65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5581CD-450A-5BCC-B0E5-5E207446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05CDF3D-0E63-A6DD-449C-3CF0AEE1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84E5EA-31B4-B908-D916-530897CA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10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D8A3B3-4E8B-8CA2-DBCA-B16AFB50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BD6D53-ADF2-5519-06E0-45D9E72F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26CC46-05E8-641B-04F3-6527BB559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F782F8F-D9D1-7E99-7FC1-C4DF6E1C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085DAB-7802-8AC8-524F-EF554E60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A59C86-BC30-58D8-95B4-B9E94B71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38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D97D9-5FA9-A237-919D-E74CA509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79007B6-B5EF-FF06-8F55-B4CA42016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0BC0C00-06A9-0255-D34D-3AD4943C9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9B273CC-88EE-E07A-9FAC-962B30D2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528ED0-4FC1-3354-B039-E5543863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261DE2-395B-214E-A478-1DD643D7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08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A43D1CE-F678-19DC-933A-75F312C7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DE0D96-D542-53CA-6D54-EFA7550FA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B86DBE-51DA-CC98-E547-38449FB58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1E6C5C-CCBA-1CE4-79A3-78FA22E2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E7A0DF-4156-8677-01B4-5CE1DC2C1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77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9DF89A8-61F8-8442-78A8-C2CF74A528B7}"/>
              </a:ext>
            </a:extLst>
          </p:cNvPr>
          <p:cNvSpPr/>
          <p:nvPr/>
        </p:nvSpPr>
        <p:spPr>
          <a:xfrm>
            <a:off x="0" y="4901959"/>
            <a:ext cx="12192000" cy="2926424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4" y="238930"/>
            <a:ext cx="11285631" cy="6380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1240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2298441" y="-27992"/>
            <a:ext cx="7595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Punti di forza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1986548" y="2502168"/>
            <a:ext cx="3350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andara" panose="020E0502030303020204" pitchFamily="34" charset="0"/>
              </a:rPr>
              <a:t>Estetica accattivante</a:t>
            </a:r>
          </a:p>
          <a:p>
            <a:endParaRPr lang="it-IT" sz="2800" dirty="0">
              <a:latin typeface="Candara" panose="020E0502030303020204" pitchFamily="34" charset="0"/>
            </a:endParaRPr>
          </a:p>
          <a:p>
            <a:r>
              <a:rPr lang="it-IT" sz="2000" dirty="0">
                <a:latin typeface="Candara" panose="020E0502030303020204" pitchFamily="34" charset="0"/>
              </a:rPr>
              <a:t>Facile consultazione</a:t>
            </a:r>
          </a:p>
          <a:p>
            <a:endParaRPr lang="it-IT" sz="1600" dirty="0">
              <a:latin typeface="Candara" panose="020E0502030303020204" pitchFamily="34" charset="0"/>
            </a:endParaRPr>
          </a:p>
          <a:p>
            <a:r>
              <a:rPr lang="it-IT" sz="2000" dirty="0">
                <a:latin typeface="Candara" panose="020E0502030303020204" pitchFamily="34" charset="0"/>
              </a:rPr>
              <a:t>Visualizzazione anche da smartphone</a:t>
            </a: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4532C1A-2781-F380-A640-998D610E947B}"/>
              </a:ext>
            </a:extLst>
          </p:cNvPr>
          <p:cNvCxnSpPr>
            <a:cxnSpLocks/>
          </p:cNvCxnSpPr>
          <p:nvPr/>
        </p:nvCxnSpPr>
        <p:spPr>
          <a:xfrm>
            <a:off x="1875813" y="2349532"/>
            <a:ext cx="0" cy="2362427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82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2298441" y="-27992"/>
            <a:ext cx="7595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Problemi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1986548" y="2502168"/>
            <a:ext cx="3350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andara" panose="020E0502030303020204" pitchFamily="34" charset="0"/>
              </a:rPr>
              <a:t>Perdita tempo css</a:t>
            </a:r>
          </a:p>
          <a:p>
            <a:endParaRPr lang="it-IT" sz="2000" dirty="0">
              <a:latin typeface="Candara" panose="020E0502030303020204" pitchFamily="34" charset="0"/>
            </a:endParaRPr>
          </a:p>
          <a:p>
            <a:r>
              <a:rPr lang="it-IT" sz="2000" dirty="0">
                <a:latin typeface="Candara" panose="020E0502030303020204" pitchFamily="34" charset="0"/>
              </a:rPr>
              <a:t>Ritardo iniziale</a:t>
            </a:r>
          </a:p>
          <a:p>
            <a:endParaRPr lang="it-IT" sz="2000" dirty="0">
              <a:latin typeface="Candara" panose="020E0502030303020204" pitchFamily="34" charset="0"/>
            </a:endParaRPr>
          </a:p>
          <a:p>
            <a:r>
              <a:rPr lang="it-IT" sz="2000" dirty="0">
                <a:latin typeface="Candara" panose="020E0502030303020204" pitchFamily="34" charset="0"/>
              </a:rPr>
              <a:t>Simone</a:t>
            </a: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4532C1A-2781-F380-A640-998D610E947B}"/>
              </a:ext>
            </a:extLst>
          </p:cNvPr>
          <p:cNvCxnSpPr>
            <a:cxnSpLocks/>
          </p:cNvCxnSpPr>
          <p:nvPr/>
        </p:nvCxnSpPr>
        <p:spPr>
          <a:xfrm>
            <a:off x="1875813" y="2349532"/>
            <a:ext cx="0" cy="2362427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75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97EDFA2-A355-4C44-145E-49CADD8957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5B7B7"/>
          </a:solidFill>
          <a:ln>
            <a:solidFill>
              <a:srgbClr val="F5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12D3ED-3D81-CF15-F1E9-9EE6F6D36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0810B5-46F4-DE2B-23FB-5D8D571A2131}"/>
              </a:ext>
            </a:extLst>
          </p:cNvPr>
          <p:cNvSpPr txBox="1"/>
          <p:nvPr/>
        </p:nvSpPr>
        <p:spPr>
          <a:xfrm>
            <a:off x="8177699" y="3429000"/>
            <a:ext cx="4014301" cy="2308324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numCol="1" rtlCol="0">
            <a:spAutoFit/>
          </a:bodyPr>
          <a:lstStyle/>
          <a:p>
            <a:pPr algn="ctr"/>
            <a:r>
              <a:rPr lang="it-IT" sz="2400" dirty="0">
                <a:latin typeface="Candara" panose="020E0502030303020204" pitchFamily="34" charset="0"/>
              </a:rPr>
              <a:t>Giovanni Mazzucato</a:t>
            </a:r>
          </a:p>
          <a:p>
            <a:pPr algn="ctr"/>
            <a:r>
              <a:rPr lang="it-IT" sz="2400" dirty="0">
                <a:latin typeface="Candara" panose="020E0502030303020204" pitchFamily="34" charset="0"/>
              </a:rPr>
              <a:t>Eleonora Serini</a:t>
            </a:r>
          </a:p>
          <a:p>
            <a:pPr algn="ctr"/>
            <a:r>
              <a:rPr lang="it-IT" sz="2400" dirty="0">
                <a:latin typeface="Candara" panose="020E0502030303020204" pitchFamily="34" charset="0"/>
              </a:rPr>
              <a:t>Iacopo Cinelli</a:t>
            </a:r>
          </a:p>
          <a:p>
            <a:pPr algn="ctr"/>
            <a:r>
              <a:rPr lang="it-IT" sz="2400" dirty="0">
                <a:latin typeface="Candara" panose="020E0502030303020204" pitchFamily="34" charset="0"/>
              </a:rPr>
              <a:t>Michela Miccoli</a:t>
            </a:r>
          </a:p>
          <a:p>
            <a:pPr algn="ctr"/>
            <a:r>
              <a:rPr lang="it-IT" sz="2400" dirty="0">
                <a:latin typeface="Candara" panose="020E0502030303020204" pitchFamily="34" charset="0"/>
              </a:rPr>
              <a:t>Samuele Verde</a:t>
            </a:r>
          </a:p>
          <a:p>
            <a:pPr algn="ctr"/>
            <a:r>
              <a:rPr lang="it-IT" sz="2400" dirty="0">
                <a:latin typeface="Candara" panose="020E0502030303020204" pitchFamily="34" charset="0"/>
              </a:rPr>
              <a:t>Gerardo Tedesco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66A826-9527-2BAD-8330-20096DD55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76" y="287474"/>
            <a:ext cx="4320075" cy="24422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261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BB9E274A-4C2E-7192-EEB4-36BD1F1AE9D0}"/>
              </a:ext>
            </a:extLst>
          </p:cNvPr>
          <p:cNvGrpSpPr/>
          <p:nvPr/>
        </p:nvGrpSpPr>
        <p:grpSpPr>
          <a:xfrm>
            <a:off x="7417671" y="2048050"/>
            <a:ext cx="791164" cy="767373"/>
            <a:chOff x="1744824" y="2118049"/>
            <a:chExt cx="3144417" cy="2877904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4D501352-2115-059C-4FBA-1FFE1551C15C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B9392BF-9BBF-B38A-1FD6-1B1EFCD5C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9AA5464F-25EC-C65F-3424-923C27E9A99C}"/>
              </a:ext>
            </a:extLst>
          </p:cNvPr>
          <p:cNvGrpSpPr/>
          <p:nvPr/>
        </p:nvGrpSpPr>
        <p:grpSpPr>
          <a:xfrm>
            <a:off x="7459544" y="3285357"/>
            <a:ext cx="791164" cy="760170"/>
            <a:chOff x="4889240" y="1486381"/>
            <a:chExt cx="3144417" cy="2877904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92D18D6D-BC6B-BE1C-6741-628173B8A823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A25B75E-64C3-DE49-566D-494A5668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50E1718-6796-3967-7BF3-93EA91C34847}"/>
              </a:ext>
            </a:extLst>
          </p:cNvPr>
          <p:cNvGrpSpPr/>
          <p:nvPr/>
        </p:nvGrpSpPr>
        <p:grpSpPr>
          <a:xfrm>
            <a:off x="7486804" y="4474375"/>
            <a:ext cx="791164" cy="818199"/>
            <a:chOff x="8671248" y="1946371"/>
            <a:chExt cx="3144417" cy="3030061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FBA7872F-2875-0349-DCE2-8FDF4572B714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BA264DDC-4CCB-81E4-7D7F-C71B1671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0F5BFE-831C-E321-D5FF-10E55DEC1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" y="1729697"/>
            <a:ext cx="6562411" cy="43215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8503298" y="2170375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Primi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B88CCD5-A10C-B910-CF7C-7CCD3D8F6B5A}"/>
              </a:ext>
            </a:extLst>
          </p:cNvPr>
          <p:cNvSpPr txBox="1"/>
          <p:nvPr/>
        </p:nvSpPr>
        <p:spPr>
          <a:xfrm>
            <a:off x="8503298" y="3389380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Secondi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A9FC7F5-5751-082C-05DF-B3180FED2485}"/>
              </a:ext>
            </a:extLst>
          </p:cNvPr>
          <p:cNvSpPr txBox="1"/>
          <p:nvPr/>
        </p:nvSpPr>
        <p:spPr>
          <a:xfrm>
            <a:off x="8503298" y="4652641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Dolci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EF6E02-BDC6-2FBF-B9B7-3437ADCE832B}"/>
              </a:ext>
            </a:extLst>
          </p:cNvPr>
          <p:cNvSpPr txBox="1"/>
          <p:nvPr/>
        </p:nvSpPr>
        <p:spPr>
          <a:xfrm>
            <a:off x="7316662" y="8493247"/>
            <a:ext cx="41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Back to the future 2002" panose="02000000000000000000" pitchFamily="2" charset="0"/>
              </a:rPr>
              <a:t>Ultima ricetta &gt;</a:t>
            </a:r>
          </a:p>
        </p:txBody>
      </p:sp>
      <p:pic>
        <p:nvPicPr>
          <p:cNvPr id="16" name="Immagine 15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B3323F3F-AF07-4D79-B40D-07EE53AD23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7" y="6950229"/>
            <a:ext cx="5793666" cy="386003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627BC8E7-4409-2E04-7AA2-D362CA490DC8}"/>
              </a:ext>
            </a:extLst>
          </p:cNvPr>
          <p:cNvSpPr/>
          <p:nvPr/>
        </p:nvSpPr>
        <p:spPr>
          <a:xfrm>
            <a:off x="7603216" y="8077725"/>
            <a:ext cx="3108089" cy="998376"/>
          </a:xfrm>
          <a:prstGeom prst="rect">
            <a:avLst/>
          </a:prstGeom>
          <a:solidFill>
            <a:srgbClr val="F15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655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345233" y="2049963"/>
            <a:ext cx="11411338" cy="4808038"/>
          </a:xfrm>
          <a:prstGeom prst="rect">
            <a:avLst/>
          </a:prstGeom>
          <a:solidFill>
            <a:srgbClr val="F5B7B7"/>
          </a:solidFill>
          <a:ln>
            <a:noFill/>
          </a:ln>
          <a:effectLst>
            <a:outerShdw blurRad="76200" dist="38100" dir="18900000" algn="b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BB9E274A-4C2E-7192-EEB4-36BD1F1AE9D0}"/>
              </a:ext>
            </a:extLst>
          </p:cNvPr>
          <p:cNvGrpSpPr/>
          <p:nvPr/>
        </p:nvGrpSpPr>
        <p:grpSpPr>
          <a:xfrm>
            <a:off x="6960471" y="-3485003"/>
            <a:ext cx="791164" cy="767373"/>
            <a:chOff x="1744824" y="2118049"/>
            <a:chExt cx="3144417" cy="2877904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4D501352-2115-059C-4FBA-1FFE1551C15C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B9392BF-9BBF-B38A-1FD6-1B1EFCD5C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9AA5464F-25EC-C65F-3424-923C27E9A99C}"/>
              </a:ext>
            </a:extLst>
          </p:cNvPr>
          <p:cNvGrpSpPr/>
          <p:nvPr/>
        </p:nvGrpSpPr>
        <p:grpSpPr>
          <a:xfrm>
            <a:off x="7002344" y="-2247696"/>
            <a:ext cx="791164" cy="760170"/>
            <a:chOff x="4889240" y="1486381"/>
            <a:chExt cx="3144417" cy="2877904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92D18D6D-BC6B-BE1C-6741-628173B8A823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A25B75E-64C3-DE49-566D-494A5668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50E1718-6796-3967-7BF3-93EA91C34847}"/>
              </a:ext>
            </a:extLst>
          </p:cNvPr>
          <p:cNvGrpSpPr/>
          <p:nvPr/>
        </p:nvGrpSpPr>
        <p:grpSpPr>
          <a:xfrm>
            <a:off x="7029604" y="-1058678"/>
            <a:ext cx="791164" cy="818199"/>
            <a:chOff x="8671248" y="1946371"/>
            <a:chExt cx="3144417" cy="3030061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FBA7872F-2875-0349-DCE2-8FDF4572B714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BA264DDC-4CCB-81E4-7D7F-C71B1671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0F5BFE-831C-E321-D5FF-10E55DEC1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947" y="-3803356"/>
            <a:ext cx="6562411" cy="43215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8046098" y="-3362678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Primi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B88CCD5-A10C-B910-CF7C-7CCD3D8F6B5A}"/>
              </a:ext>
            </a:extLst>
          </p:cNvPr>
          <p:cNvSpPr txBox="1"/>
          <p:nvPr/>
        </p:nvSpPr>
        <p:spPr>
          <a:xfrm>
            <a:off x="8046098" y="-2143673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Secondi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A9FC7F5-5751-082C-05DF-B3180FED2485}"/>
              </a:ext>
            </a:extLst>
          </p:cNvPr>
          <p:cNvSpPr txBox="1"/>
          <p:nvPr/>
        </p:nvSpPr>
        <p:spPr>
          <a:xfrm>
            <a:off x="8046098" y="-880412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Dolci</a:t>
            </a:r>
            <a:endParaRPr lang="it-IT" dirty="0">
              <a:latin typeface="Candara" panose="020E0502030303020204" pitchFamily="34" charset="0"/>
            </a:endParaRPr>
          </a:p>
        </p:txBody>
      </p:sp>
      <p:pic>
        <p:nvPicPr>
          <p:cNvPr id="3" name="Immagine 2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522BC2D1-C6FE-198A-9551-828D3C778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9" y="2722162"/>
            <a:ext cx="5793666" cy="386003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4B7D436B-B32D-637B-4F70-F12723550433}"/>
              </a:ext>
            </a:extLst>
          </p:cNvPr>
          <p:cNvSpPr/>
          <p:nvPr/>
        </p:nvSpPr>
        <p:spPr>
          <a:xfrm>
            <a:off x="7661810" y="3849658"/>
            <a:ext cx="3108089" cy="998376"/>
          </a:xfrm>
          <a:prstGeom prst="rect">
            <a:avLst/>
          </a:prstGeom>
          <a:solidFill>
            <a:srgbClr val="F15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FDD1B0-E9A4-5C5A-254B-945C42CCD9E3}"/>
              </a:ext>
            </a:extLst>
          </p:cNvPr>
          <p:cNvSpPr txBox="1"/>
          <p:nvPr/>
        </p:nvSpPr>
        <p:spPr>
          <a:xfrm>
            <a:off x="7793508" y="4164180"/>
            <a:ext cx="41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Back to the future 2002" panose="02000000000000000000" pitchFamily="2" charset="0"/>
              </a:rPr>
              <a:t>Ultima ricetta &gt;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6F8FF2A-0F43-10E7-0CF3-2418FFDA7737}"/>
              </a:ext>
            </a:extLst>
          </p:cNvPr>
          <p:cNvSpPr txBox="1"/>
          <p:nvPr/>
        </p:nvSpPr>
        <p:spPr>
          <a:xfrm>
            <a:off x="7643043" y="5065240"/>
            <a:ext cx="335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In evidenza nella Homepage</a:t>
            </a:r>
          </a:p>
        </p:txBody>
      </p:sp>
    </p:spTree>
    <p:extLst>
      <p:ext uri="{BB962C8B-B14F-4D97-AF65-F5344CB8AC3E}">
        <p14:creationId xmlns:p14="http://schemas.microsoft.com/office/powerpoint/2010/main" val="61819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0F5BFE-831C-E321-D5FF-10E55DEC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6" y="1785683"/>
            <a:ext cx="6562411" cy="43215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7603793" y="2172250"/>
            <a:ext cx="3350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Pagina per mettere in risalto la rivista</a:t>
            </a:r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EF6E02-BDC6-2FBF-B9B7-3437ADCE832B}"/>
              </a:ext>
            </a:extLst>
          </p:cNvPr>
          <p:cNvSpPr txBox="1"/>
          <p:nvPr/>
        </p:nvSpPr>
        <p:spPr>
          <a:xfrm>
            <a:off x="7316662" y="8493247"/>
            <a:ext cx="41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Back to the future 2002" panose="02000000000000000000" pitchFamily="2" charset="0"/>
              </a:rPr>
              <a:t>Ultima ricetta &gt;</a:t>
            </a:r>
          </a:p>
        </p:txBody>
      </p:sp>
      <p:pic>
        <p:nvPicPr>
          <p:cNvPr id="16" name="Immagine 15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B3323F3F-AF07-4D79-B40D-07EE53AD2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7" y="6950229"/>
            <a:ext cx="5793666" cy="386003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627BC8E7-4409-2E04-7AA2-D362CA490DC8}"/>
              </a:ext>
            </a:extLst>
          </p:cNvPr>
          <p:cNvSpPr/>
          <p:nvPr/>
        </p:nvSpPr>
        <p:spPr>
          <a:xfrm>
            <a:off x="7603216" y="8077725"/>
            <a:ext cx="3108089" cy="998376"/>
          </a:xfrm>
          <a:prstGeom prst="rect">
            <a:avLst/>
          </a:prstGeom>
          <a:solidFill>
            <a:srgbClr val="F15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4532C1A-2781-F380-A640-998D610E947B}"/>
              </a:ext>
            </a:extLst>
          </p:cNvPr>
          <p:cNvCxnSpPr/>
          <p:nvPr/>
        </p:nvCxnSpPr>
        <p:spPr>
          <a:xfrm>
            <a:off x="7492481" y="2181581"/>
            <a:ext cx="0" cy="3258166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78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0F5BFE-831C-E321-D5FF-10E55DEC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6" y="1785683"/>
            <a:ext cx="6562411" cy="43215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7603793" y="2172250"/>
            <a:ext cx="3350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Login per admin</a:t>
            </a:r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EF6E02-BDC6-2FBF-B9B7-3437ADCE832B}"/>
              </a:ext>
            </a:extLst>
          </p:cNvPr>
          <p:cNvSpPr txBox="1"/>
          <p:nvPr/>
        </p:nvSpPr>
        <p:spPr>
          <a:xfrm>
            <a:off x="7316662" y="8493247"/>
            <a:ext cx="41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Back to the future 2002" panose="02000000000000000000" pitchFamily="2" charset="0"/>
              </a:rPr>
              <a:t>Ultima ricetta &gt;</a:t>
            </a:r>
          </a:p>
        </p:txBody>
      </p:sp>
      <p:pic>
        <p:nvPicPr>
          <p:cNvPr id="16" name="Immagine 15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B3323F3F-AF07-4D79-B40D-07EE53AD2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7" y="6950229"/>
            <a:ext cx="5793666" cy="386003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627BC8E7-4409-2E04-7AA2-D362CA490DC8}"/>
              </a:ext>
            </a:extLst>
          </p:cNvPr>
          <p:cNvSpPr/>
          <p:nvPr/>
        </p:nvSpPr>
        <p:spPr>
          <a:xfrm>
            <a:off x="7603216" y="8077725"/>
            <a:ext cx="3108089" cy="998376"/>
          </a:xfrm>
          <a:prstGeom prst="rect">
            <a:avLst/>
          </a:prstGeom>
          <a:solidFill>
            <a:srgbClr val="F15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4532C1A-2781-F380-A640-998D610E947B}"/>
              </a:ext>
            </a:extLst>
          </p:cNvPr>
          <p:cNvCxnSpPr/>
          <p:nvPr/>
        </p:nvCxnSpPr>
        <p:spPr>
          <a:xfrm>
            <a:off x="7492481" y="2181581"/>
            <a:ext cx="0" cy="3258166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E2C8E0-072E-571C-4659-EEEBBB634A48}"/>
              </a:ext>
            </a:extLst>
          </p:cNvPr>
          <p:cNvSpPr txBox="1"/>
          <p:nvPr/>
        </p:nvSpPr>
        <p:spPr>
          <a:xfrm>
            <a:off x="7603216" y="3246778"/>
            <a:ext cx="3350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Modifica, aggiunta e eliminazione delle ricette</a:t>
            </a:r>
            <a:endParaRPr lang="it-IT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74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EF6E02-BDC6-2FBF-B9B7-3437ADCE832B}"/>
              </a:ext>
            </a:extLst>
          </p:cNvPr>
          <p:cNvSpPr txBox="1"/>
          <p:nvPr/>
        </p:nvSpPr>
        <p:spPr>
          <a:xfrm>
            <a:off x="7316662" y="8493247"/>
            <a:ext cx="41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Back to the future 2002" panose="02000000000000000000" pitchFamily="2" charset="0"/>
              </a:rPr>
              <a:t>Ultima ricetta &gt;</a:t>
            </a:r>
          </a:p>
        </p:txBody>
      </p:sp>
      <p:pic>
        <p:nvPicPr>
          <p:cNvPr id="16" name="Immagine 15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B3323F3F-AF07-4D79-B40D-07EE53AD2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7" y="6950229"/>
            <a:ext cx="5793666" cy="3860030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627BC8E7-4409-2E04-7AA2-D362CA490DC8}"/>
              </a:ext>
            </a:extLst>
          </p:cNvPr>
          <p:cNvSpPr/>
          <p:nvPr/>
        </p:nvSpPr>
        <p:spPr>
          <a:xfrm>
            <a:off x="7603216" y="8077725"/>
            <a:ext cx="3108089" cy="998376"/>
          </a:xfrm>
          <a:prstGeom prst="rect">
            <a:avLst/>
          </a:prstGeom>
          <a:solidFill>
            <a:srgbClr val="F15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6A2063-FC32-8018-3BA2-D23A0CCE0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490" r="91198">
                        <a14:foregroundMark x1="9271" y1="34844" x2="10000" y2="48646"/>
                        <a14:foregroundMark x1="10417" y1="46354" x2="10417" y2="36406"/>
                        <a14:foregroundMark x1="85833" y1="31823" x2="89271" y2="49427"/>
                        <a14:foregroundMark x1="90417" y1="31042" x2="87760" y2="51615"/>
                        <a14:foregroundMark x1="87760" y1="51615" x2="91198" y2="33698"/>
                        <a14:foregroundMark x1="8490" y1="36406" x2="23802" y2="2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67" y="3614149"/>
            <a:ext cx="1941943" cy="194194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1C90FA8-A316-B684-2226-F5F51EA32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30" y="2059229"/>
            <a:ext cx="1257801" cy="125780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BD6564-9F37-769F-3C6F-E7DD1675FE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45" y="2075404"/>
            <a:ext cx="1168819" cy="117802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B17871-A3AD-394A-FB26-AAC17F0C4A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78" y="4134498"/>
            <a:ext cx="1269164" cy="126916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9C72186-570E-9560-C4C2-BA44BB9EC3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75" y="1856149"/>
            <a:ext cx="2701588" cy="150592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E069511-C9BF-E384-E7FE-61D48FDBFE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34" y="3843360"/>
            <a:ext cx="2407077" cy="15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79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96FFE5F-12DD-69BA-90EE-B3482E148760}"/>
              </a:ext>
            </a:extLst>
          </p:cNvPr>
          <p:cNvSpPr/>
          <p:nvPr/>
        </p:nvSpPr>
        <p:spPr>
          <a:xfrm>
            <a:off x="1169434" y="-1352526"/>
            <a:ext cx="4055021" cy="3714750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D499B95-3DE7-5D1E-830C-D05B2CDAB213}"/>
              </a:ext>
            </a:extLst>
          </p:cNvPr>
          <p:cNvSpPr/>
          <p:nvPr/>
        </p:nvSpPr>
        <p:spPr>
          <a:xfrm>
            <a:off x="5283738" y="568975"/>
            <a:ext cx="3262384" cy="3275977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188ED5A-8C25-9021-D15D-93440105C23B}"/>
              </a:ext>
            </a:extLst>
          </p:cNvPr>
          <p:cNvSpPr/>
          <p:nvPr/>
        </p:nvSpPr>
        <p:spPr>
          <a:xfrm>
            <a:off x="8945669" y="-1352526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85718E0-3423-798A-BE9A-220E8DD890F2}"/>
              </a:ext>
            </a:extLst>
          </p:cNvPr>
          <p:cNvSpPr/>
          <p:nvPr/>
        </p:nvSpPr>
        <p:spPr>
          <a:xfrm>
            <a:off x="-1948755" y="2287564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4E9EE398-E648-DC24-07F0-521F48AB2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9" r="31800"/>
          <a:stretch/>
        </p:blipFill>
        <p:spPr>
          <a:xfrm>
            <a:off x="9777076" y="568975"/>
            <a:ext cx="2414924" cy="2745750"/>
          </a:xfrm>
          <a:prstGeom prst="rect">
            <a:avLst/>
          </a:prstGeom>
        </p:spPr>
      </p:pic>
      <p:pic>
        <p:nvPicPr>
          <p:cNvPr id="2050" name="Picture 2" descr="Java Logo PNG Transparent (1) – Brands Logos">
            <a:extLst>
              <a:ext uri="{FF2B5EF4-FFF2-40B4-BE49-F238E27FC236}">
                <a16:creationId xmlns:a16="http://schemas.microsoft.com/office/drawing/2014/main" id="{01721B68-29A0-56D5-D128-11ADEC26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665" y="2637544"/>
            <a:ext cx="3912508" cy="39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Logo PNG Transparent &amp; SVG Vector - Freebie Supply">
            <a:extLst>
              <a:ext uri="{FF2B5EF4-FFF2-40B4-BE49-F238E27FC236}">
                <a16:creationId xmlns:a16="http://schemas.microsoft.com/office/drawing/2014/main" id="{42F5F4E6-BFB6-5A72-C668-4E360C34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26" y="-364762"/>
            <a:ext cx="3609315" cy="250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1AF22B8A-DEEF-5775-08EB-198E69EA8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1"/>
          <a:stretch/>
        </p:blipFill>
        <p:spPr>
          <a:xfrm>
            <a:off x="5980685" y="1003332"/>
            <a:ext cx="1843474" cy="2568463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BF64C69E-2821-5ECB-3C7C-DDE277B143E7}"/>
              </a:ext>
            </a:extLst>
          </p:cNvPr>
          <p:cNvSpPr/>
          <p:nvPr/>
        </p:nvSpPr>
        <p:spPr>
          <a:xfrm>
            <a:off x="5980685" y="4092095"/>
            <a:ext cx="5374737" cy="4915913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51A0BF8A-C770-C24B-8E65-CCE80118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5"/>
          <a:stretch/>
        </p:blipFill>
        <p:spPr>
          <a:xfrm>
            <a:off x="7538362" y="4186397"/>
            <a:ext cx="2015519" cy="25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7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664879-FEAB-AD8E-2B07-3BF82B8E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33" y="91531"/>
            <a:ext cx="2537928" cy="1434774"/>
          </a:xfrm>
          <a:prstGeom prst="rect">
            <a:avLst/>
          </a:prstGeom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584DDA-425A-6C36-2F6D-8E6843DBF0BD}"/>
              </a:ext>
            </a:extLst>
          </p:cNvPr>
          <p:cNvSpPr txBox="1"/>
          <p:nvPr/>
        </p:nvSpPr>
        <p:spPr>
          <a:xfrm>
            <a:off x="541174" y="161750"/>
            <a:ext cx="62141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Il nostro team</a:t>
            </a:r>
            <a:r>
              <a:rPr lang="it-IT" sz="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 </a:t>
            </a:r>
            <a:r>
              <a:rPr lang="it-IT" sz="66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: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BA7EDC7-F2AD-7EDF-ADF5-741B57E0E46C}"/>
              </a:ext>
            </a:extLst>
          </p:cNvPr>
          <p:cNvGrpSpPr/>
          <p:nvPr/>
        </p:nvGrpSpPr>
        <p:grpSpPr>
          <a:xfrm>
            <a:off x="1066492" y="2289965"/>
            <a:ext cx="1784628" cy="1680639"/>
            <a:chOff x="732608" y="1744826"/>
            <a:chExt cx="2323501" cy="2143989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2414D4E5-F06B-D54D-1B23-E301FFBD5C24}"/>
                </a:ext>
              </a:extLst>
            </p:cNvPr>
            <p:cNvSpPr/>
            <p:nvPr/>
          </p:nvSpPr>
          <p:spPr>
            <a:xfrm>
              <a:off x="732608" y="1744826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1560824-F800-6388-A90C-D6B4FFB1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30" y="1835233"/>
              <a:ext cx="2016258" cy="2016258"/>
            </a:xfrm>
            <a:prstGeom prst="rect">
              <a:avLst/>
            </a:prstGeom>
          </p:spPr>
        </p:pic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793A8B6-7DEB-DDAA-1853-41DB69557738}"/>
              </a:ext>
            </a:extLst>
          </p:cNvPr>
          <p:cNvGrpSpPr/>
          <p:nvPr/>
        </p:nvGrpSpPr>
        <p:grpSpPr>
          <a:xfrm>
            <a:off x="8919736" y="2189463"/>
            <a:ext cx="1784628" cy="1680639"/>
            <a:chOff x="6305015" y="1959429"/>
            <a:chExt cx="2323501" cy="2143989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BB9AE890-6EB6-1866-BC0E-DEB6A46A100A}"/>
                </a:ext>
              </a:extLst>
            </p:cNvPr>
            <p:cNvSpPr/>
            <p:nvPr/>
          </p:nvSpPr>
          <p:spPr>
            <a:xfrm>
              <a:off x="6305015" y="1959429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DB56450-6AE6-6190-BEE4-89172575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97" y="2117758"/>
              <a:ext cx="1948336" cy="1948336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5773ACD-A33C-D905-939D-61333A1D1036}"/>
              </a:ext>
            </a:extLst>
          </p:cNvPr>
          <p:cNvGrpSpPr/>
          <p:nvPr/>
        </p:nvGrpSpPr>
        <p:grpSpPr>
          <a:xfrm>
            <a:off x="5156252" y="2207690"/>
            <a:ext cx="1784628" cy="1680639"/>
            <a:chOff x="3735987" y="1835233"/>
            <a:chExt cx="2323501" cy="2143989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A081BA83-EABF-E9DE-5FE3-E68E3E438BB2}"/>
                </a:ext>
              </a:extLst>
            </p:cNvPr>
            <p:cNvSpPr/>
            <p:nvPr/>
          </p:nvSpPr>
          <p:spPr>
            <a:xfrm>
              <a:off x="3735987" y="1835233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9841BD3E-337F-6F2F-974F-423FB1DB6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608" y="1939712"/>
              <a:ext cx="2016258" cy="2016258"/>
            </a:xfrm>
            <a:prstGeom prst="rect">
              <a:avLst/>
            </a:prstGeom>
          </p:spPr>
        </p:pic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9AFB7B3-E267-6C73-3256-CB5666B35C5B}"/>
              </a:ext>
            </a:extLst>
          </p:cNvPr>
          <p:cNvGrpSpPr/>
          <p:nvPr/>
        </p:nvGrpSpPr>
        <p:grpSpPr>
          <a:xfrm>
            <a:off x="8919736" y="4456125"/>
            <a:ext cx="1784628" cy="1680639"/>
            <a:chOff x="8963607" y="4497357"/>
            <a:chExt cx="2323501" cy="2143989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78CA579-BDF9-40C2-DB9A-1F8351F3776B}"/>
                </a:ext>
              </a:extLst>
            </p:cNvPr>
            <p:cNvSpPr/>
            <p:nvPr/>
          </p:nvSpPr>
          <p:spPr>
            <a:xfrm>
              <a:off x="8963607" y="4497357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 descr="Immagine che contiene persona, scuro&#10;&#10;Descrizione generata automaticamente">
              <a:extLst>
                <a:ext uri="{FF2B5EF4-FFF2-40B4-BE49-F238E27FC236}">
                  <a16:creationId xmlns:a16="http://schemas.microsoft.com/office/drawing/2014/main" id="{5E885754-68B1-A5E5-D99B-DC9BA00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990" y="4552315"/>
              <a:ext cx="2052734" cy="2052734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56560A3D-AA92-A720-B78F-D75CF03C7A18}"/>
              </a:ext>
            </a:extLst>
          </p:cNvPr>
          <p:cNvGrpSpPr/>
          <p:nvPr/>
        </p:nvGrpSpPr>
        <p:grpSpPr>
          <a:xfrm>
            <a:off x="1044403" y="4482682"/>
            <a:ext cx="1784628" cy="1680639"/>
            <a:chOff x="2416006" y="4552315"/>
            <a:chExt cx="2323501" cy="2143989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71AD6A7F-982E-94BB-BF81-7465320D4D42}"/>
                </a:ext>
              </a:extLst>
            </p:cNvPr>
            <p:cNvSpPr/>
            <p:nvPr/>
          </p:nvSpPr>
          <p:spPr>
            <a:xfrm>
              <a:off x="2416006" y="4552315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D86DD289-5B67-4CD6-7BD1-DEB884FD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627" y="4646168"/>
              <a:ext cx="2016258" cy="2016258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A363A03-9187-28A1-81DD-34C150546C12}"/>
              </a:ext>
            </a:extLst>
          </p:cNvPr>
          <p:cNvGrpSpPr/>
          <p:nvPr/>
        </p:nvGrpSpPr>
        <p:grpSpPr>
          <a:xfrm>
            <a:off x="5203686" y="4456126"/>
            <a:ext cx="1784628" cy="1680639"/>
            <a:chOff x="5382479" y="4648341"/>
            <a:chExt cx="2323501" cy="2143989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5B66CC3-E2D8-753D-C0B7-16050B08ECFF}"/>
                </a:ext>
              </a:extLst>
            </p:cNvPr>
            <p:cNvSpPr/>
            <p:nvPr/>
          </p:nvSpPr>
          <p:spPr>
            <a:xfrm>
              <a:off x="5382479" y="4648341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1AA418C-B8B0-CE49-F265-966FB9D5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29" y="4814311"/>
              <a:ext cx="1948336" cy="194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7597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80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Arial</vt:lpstr>
      <vt:lpstr>Back to the future 2002</vt:lpstr>
      <vt:lpstr>Calibri</vt:lpstr>
      <vt:lpstr>Calibri Light</vt:lpstr>
      <vt:lpstr>Candara</vt:lpstr>
      <vt:lpstr>Vintage Wheel Free Trial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Michela Miccoli</dc:creator>
  <cp:lastModifiedBy>Michela Miccoli</cp:lastModifiedBy>
  <cp:revision>30</cp:revision>
  <dcterms:created xsi:type="dcterms:W3CDTF">2023-01-04T10:05:11Z</dcterms:created>
  <dcterms:modified xsi:type="dcterms:W3CDTF">2023-01-04T17:00:46Z</dcterms:modified>
</cp:coreProperties>
</file>